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0" r:id="rId2"/>
    <p:sldId id="263" r:id="rId3"/>
    <p:sldId id="265" r:id="rId4"/>
    <p:sldId id="266" r:id="rId5"/>
    <p:sldId id="264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peaker Template" id="{91CFB59B-F36D-9948-B686-43E29E36CFB4}">
          <p14:sldIdLst>
            <p14:sldId id="270"/>
            <p14:sldId id="263"/>
            <p14:sldId id="265"/>
            <p14:sldId id="266"/>
            <p14:sldId id="26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895"/>
    <a:srgbClr val="FFEEAF"/>
    <a:srgbClr val="2E8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 autoAdjust="0"/>
    <p:restoredTop sz="94658"/>
  </p:normalViewPr>
  <p:slideViewPr>
    <p:cSldViewPr snapToGrid="0">
      <p:cViewPr varScale="1">
        <p:scale>
          <a:sx n="76" d="100"/>
          <a:sy n="76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5CB7D-D9DF-4F15-9740-930CC950EF3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C7BE3-417B-4C61-864E-A9A16AD0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4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9D46BDD-0B35-1534-E5DA-0D2D794C1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ight bulb with a swirl of light&#10;&#10;AI-generated content may be incorrect.">
            <a:extLst>
              <a:ext uri="{FF2B5EF4-FFF2-40B4-BE49-F238E27FC236}">
                <a16:creationId xmlns:a16="http://schemas.microsoft.com/office/drawing/2014/main" id="{4BD5FBF7-2FA9-0557-B730-C1293765D4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r="26269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55F639-F4C9-83C4-7E70-7AA53819B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F862DC3-67E8-1434-2EF9-B71810FB59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16626" y="478270"/>
            <a:ext cx="7936773" cy="3567257"/>
          </a:xfrm>
          <a:ln>
            <a:noFill/>
          </a:ln>
        </p:spPr>
        <p:txBody>
          <a:bodyPr/>
          <a:lstStyle>
            <a:lvl1pPr algn="ctr">
              <a:defRPr sz="6600" b="1" i="0">
                <a:ln w="0">
                  <a:solidFill>
                    <a:schemeClr val="tx1"/>
                  </a:solidFill>
                </a:ln>
                <a:solidFill>
                  <a:srgbClr val="FFE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603020102020204" pitchFamily="34" charset="0"/>
                <a:ea typeface="ADLaM Display" panose="02010000000000000000" pitchFamily="2" charset="77"/>
                <a:cs typeface="ADLaM Display" panose="02010000000000000000" pitchFamily="2" charset="77"/>
              </a:defRPr>
            </a:lvl1pPr>
          </a:lstStyle>
          <a:p>
            <a:r>
              <a:rPr lang="en-US" dirty="0"/>
              <a:t>Presentation Title 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4081278-0B45-2261-A557-4E8E0CAD70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216626" y="4869945"/>
            <a:ext cx="7936773" cy="1163637"/>
          </a:xfrm>
        </p:spPr>
        <p:txBody>
          <a:bodyPr/>
          <a:lstStyle>
            <a:lvl1pPr>
              <a:buNone/>
              <a:defRPr sz="4000" b="0" i="1">
                <a:solidFill>
                  <a:srgbClr val="FFEE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Speakers Name, Title</a:t>
            </a:r>
          </a:p>
        </p:txBody>
      </p:sp>
    </p:spTree>
    <p:extLst>
      <p:ext uri="{BB962C8B-B14F-4D97-AF65-F5344CB8AC3E}">
        <p14:creationId xmlns:p14="http://schemas.microsoft.com/office/powerpoint/2010/main" val="204095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94C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546C3A9-7656-10E9-4FDD-445D3F6825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415637" y="1428849"/>
            <a:ext cx="11333018" cy="4540121"/>
          </a:xfrm>
        </p:spPr>
        <p:txBody>
          <a:bodyPr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9453D5F-09FA-C1FF-2071-AA750D95F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71055" y="889030"/>
            <a:ext cx="13134110" cy="463424"/>
          </a:xfrm>
          <a:prstGeom prst="roundRect">
            <a:avLst/>
          </a:prstGeom>
          <a:gradFill flip="none" rotWithShape="1">
            <a:gsLst>
              <a:gs pos="7000">
                <a:srgbClr val="2E8E91">
                  <a:lumMod val="0"/>
                </a:srgbClr>
              </a:gs>
              <a:gs pos="32000">
                <a:srgbClr val="94C895"/>
              </a:gs>
              <a:gs pos="74000">
                <a:srgbClr val="94C895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B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6E98085-0F8A-68CE-C3DE-F98CAC14C6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71055" y="831074"/>
            <a:ext cx="13134110" cy="463424"/>
          </a:xfrm>
          <a:prstGeom prst="roundRect">
            <a:avLst/>
          </a:prstGeom>
          <a:gradFill flip="none" rotWithShape="1">
            <a:gsLst>
              <a:gs pos="7000">
                <a:srgbClr val="2E8E91">
                  <a:lumMod val="0"/>
                </a:srgbClr>
              </a:gs>
              <a:gs pos="32000">
                <a:srgbClr val="94C895"/>
              </a:gs>
              <a:gs pos="74000">
                <a:srgbClr val="94C895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B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light shining in the sky&#10;&#10;AI-generated content may be incorrect.">
            <a:extLst>
              <a:ext uri="{FF2B5EF4-FFF2-40B4-BE49-F238E27FC236}">
                <a16:creationId xmlns:a16="http://schemas.microsoft.com/office/drawing/2014/main" id="{5CE1DA4E-2940-4087-91C4-D93E453DF2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456" y="5354284"/>
            <a:ext cx="13810212" cy="725695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Picture 13" descr="A light bulb with a swirl of light&#10;&#10;AI-generated content may be incorrect.">
            <a:extLst>
              <a:ext uri="{FF2B5EF4-FFF2-40B4-BE49-F238E27FC236}">
                <a16:creationId xmlns:a16="http://schemas.microsoft.com/office/drawing/2014/main" id="{F8E45EAE-9F52-EC97-1DB0-D1CE329860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4873688"/>
            <a:ext cx="2327456" cy="233491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3D8596A-BEBA-BB23-5B47-19204B8AF2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0" y="269876"/>
            <a:ext cx="12192000" cy="1120775"/>
          </a:xfrm>
        </p:spPr>
        <p:txBody>
          <a:bodyPr/>
          <a:lstStyle>
            <a:lvl1pPr algn="ctr">
              <a:buNone/>
              <a:defRPr sz="6000" b="1" i="0">
                <a:effectLst>
                  <a:outerShdw blurRad="50800" dist="38100" algn="l" rotWithShape="0">
                    <a:srgbClr val="FFEEAF">
                      <a:alpha val="40000"/>
                    </a:srgbClr>
                  </a:outerShdw>
                </a:effectLst>
                <a:latin typeface="Franklin Gothic Heavy" panose="020B0603020102020204" pitchFamily="34" charset="0"/>
                <a:ea typeface="ADLaM Display" panose="02010000000000000000" pitchFamily="2" charset="77"/>
                <a:cs typeface="ADLaM Display" panose="02010000000000000000" pitchFamily="2" charset="77"/>
              </a:defRPr>
            </a:lvl1pPr>
          </a:lstStyle>
          <a:p>
            <a:pPr lvl="0"/>
            <a:r>
              <a:rPr lang="en-US" dirty="0"/>
              <a:t>Title /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13726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C67D0-0F4D-18C0-D21B-8EE42B97FB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304799" y="1825625"/>
            <a:ext cx="11554691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FB95D-4E6A-D2EA-FB65-662A4DD826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fld id="{E0EB56FD-8FA5-9445-B725-03D5818D7EB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42F01-E1AD-96C0-8199-8C065452E6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67C10-DD12-6A66-85F9-D41B9C9003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/>
          <a:p>
            <a:fld id="{DFD8F06B-975F-5F42-8434-C403B468584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ight shining in the sky&#10;&#10;AI-generated content may be incorrect.">
            <a:extLst>
              <a:ext uri="{FF2B5EF4-FFF2-40B4-BE49-F238E27FC236}">
                <a16:creationId xmlns:a16="http://schemas.microsoft.com/office/drawing/2014/main" id="{D45A46A3-CF76-C85B-F2D6-63870BC785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456" y="5354284"/>
            <a:ext cx="13810212" cy="725695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 descr="A light bulb with a swirl of light&#10;&#10;AI-generated content may be incorrect.">
            <a:extLst>
              <a:ext uri="{FF2B5EF4-FFF2-40B4-BE49-F238E27FC236}">
                <a16:creationId xmlns:a16="http://schemas.microsoft.com/office/drawing/2014/main" id="{0829DE08-6743-517C-73EE-F9E3F75AB9D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4873688"/>
            <a:ext cx="2327456" cy="2334915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8C93153-435F-F57F-FC65-CDAEFDFAFB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71055" y="805654"/>
            <a:ext cx="13134110" cy="463424"/>
          </a:xfrm>
          <a:prstGeom prst="roundRect">
            <a:avLst/>
          </a:prstGeom>
          <a:gradFill flip="none" rotWithShape="1">
            <a:gsLst>
              <a:gs pos="7000">
                <a:srgbClr val="2E8E91">
                  <a:lumMod val="0"/>
                </a:srgbClr>
              </a:gs>
              <a:gs pos="32000">
                <a:srgbClr val="94C895"/>
              </a:gs>
              <a:gs pos="74000">
                <a:srgbClr val="94C895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B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07881-A433-ACA9-5868-C39EB6279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38200" y="18255"/>
            <a:ext cx="10515600" cy="1325563"/>
          </a:xfrm>
        </p:spPr>
        <p:txBody>
          <a:bodyPr/>
          <a:lstStyle>
            <a:lvl1pPr algn="ctr">
              <a:defRPr sz="6000" b="1" i="0">
                <a:ln w="0">
                  <a:solidFill>
                    <a:schemeClr val="tx1"/>
                  </a:solidFill>
                </a:ln>
                <a:solidFill>
                  <a:srgbClr val="FFEEA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ranklin Gothic Heavy" panose="020B0603020102020204" pitchFamily="34" charset="0"/>
                <a:ea typeface="ADLaM Display" panose="02010000000000000000" pitchFamily="2" charset="77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Title /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9894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9642-1656-BDAD-FD53-ABA0EB96B6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58982" y="360218"/>
            <a:ext cx="10496406" cy="5500832"/>
          </a:xfrm>
        </p:spPr>
        <p:txBody>
          <a:bodyPr/>
          <a:lstStyle>
            <a:lvl1pPr>
              <a:buNone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800"/>
            </a:lvl2pPr>
            <a:lvl3pPr>
              <a:buNone/>
              <a:defRPr sz="2400"/>
            </a:lvl3pPr>
            <a:lvl4pPr>
              <a:buNone/>
              <a:defRPr sz="2000"/>
            </a:lvl4pPr>
            <a:lvl5pPr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light shining in the sky&#10;&#10;AI-generated content may be incorrect.">
            <a:extLst>
              <a:ext uri="{FF2B5EF4-FFF2-40B4-BE49-F238E27FC236}">
                <a16:creationId xmlns:a16="http://schemas.microsoft.com/office/drawing/2014/main" id="{C2E76ED4-263D-2F21-1045-F31C173AB7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5456" y="5354284"/>
            <a:ext cx="13810212" cy="725695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 descr="A light bulb with a swirl of light&#10;&#10;AI-generated content may be incorrect.">
            <a:extLst>
              <a:ext uri="{FF2B5EF4-FFF2-40B4-BE49-F238E27FC236}">
                <a16:creationId xmlns:a16="http://schemas.microsoft.com/office/drawing/2014/main" id="{C9D9CF23-8A3F-0080-5F5D-3B489C2DEA5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4873688"/>
            <a:ext cx="2327456" cy="23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8F86A3A-25AE-07AC-D974-F0CB827668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71055" y="969619"/>
            <a:ext cx="13134110" cy="463424"/>
          </a:xfrm>
          <a:prstGeom prst="roundRect">
            <a:avLst/>
          </a:prstGeom>
          <a:gradFill flip="none" rotWithShape="1">
            <a:gsLst>
              <a:gs pos="7000">
                <a:srgbClr val="2E8E91">
                  <a:lumMod val="0"/>
                </a:srgbClr>
              </a:gs>
              <a:gs pos="32000">
                <a:srgbClr val="94C895"/>
              </a:gs>
              <a:gs pos="74000">
                <a:srgbClr val="94C895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B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A5BEC04E-0AD4-6E9C-63BD-BB0904CD8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95554" y="1577831"/>
            <a:ext cx="5181600" cy="5030787"/>
          </a:xfrm>
          <a:prstGeom prst="round2DiagRect">
            <a:avLst/>
          </a:prstGeom>
          <a:solidFill>
            <a:srgbClr val="94C895"/>
          </a:solidFill>
          <a:ln w="57150">
            <a:solidFill>
              <a:srgbClr val="FFC000"/>
            </a:solidFill>
          </a:ln>
          <a:effectLst>
            <a:glow rad="497022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E331F0A4-EB34-CE3D-04B3-8AFB9B699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69992" y="1577830"/>
            <a:ext cx="5181600" cy="5030787"/>
          </a:xfrm>
          <a:prstGeom prst="round2DiagRect">
            <a:avLst/>
          </a:prstGeom>
          <a:solidFill>
            <a:srgbClr val="94C895"/>
          </a:solidFill>
          <a:ln w="57150">
            <a:solidFill>
              <a:srgbClr val="FFC000"/>
            </a:solidFill>
          </a:ln>
          <a:effectLst>
            <a:glow rad="497022">
              <a:schemeClr val="accent3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98E4C-72DA-25C3-91D1-FD846E3AAA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877049" y="1847850"/>
            <a:ext cx="4727864" cy="4351338"/>
          </a:xfrm>
        </p:spPr>
        <p:txBody>
          <a:bodyPr/>
          <a:lstStyle>
            <a:lvl1pPr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light bulb with a swirl of light&#10;&#10;AI-generated content may be incorrect.">
            <a:extLst>
              <a:ext uri="{FF2B5EF4-FFF2-40B4-BE49-F238E27FC236}">
                <a16:creationId xmlns:a16="http://schemas.microsoft.com/office/drawing/2014/main" id="{FFB1BED1-368B-DB24-7CF8-9FEF4BBBE9C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38" y="4556316"/>
            <a:ext cx="2526269" cy="27822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FBEA62-E1C1-2CE6-ABA8-723F731D5D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0" y="179874"/>
            <a:ext cx="12192000" cy="1325563"/>
          </a:xfrm>
        </p:spPr>
        <p:txBody>
          <a:bodyPr/>
          <a:lstStyle>
            <a:lvl1pPr algn="ctr">
              <a:defRPr sz="6000" b="1" i="0">
                <a:effectLst>
                  <a:outerShdw blurRad="50800" dist="38100" algn="l" rotWithShape="0">
                    <a:srgbClr val="FFEEAF">
                      <a:alpha val="40000"/>
                    </a:srgbClr>
                  </a:outerShdw>
                </a:effectLst>
                <a:latin typeface="Franklin Gothic Heavy" panose="020B0603020102020204" pitchFamily="34" charset="0"/>
                <a:ea typeface="ADLaM Display" panose="02010000000000000000" pitchFamily="2" charset="77"/>
                <a:cs typeface="ADLaM Display" panose="02010000000000000000" pitchFamily="2" charset="77"/>
              </a:defRPr>
            </a:lvl1pPr>
          </a:lstStyle>
          <a:p>
            <a:r>
              <a:rPr lang="en-US" dirty="0"/>
              <a:t>Title / Section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39D3-15A9-FDD8-ADBF-719E46B06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712817" y="1847850"/>
            <a:ext cx="4465320" cy="4351338"/>
          </a:xfrm>
        </p:spPr>
        <p:txBody>
          <a:bodyPr/>
          <a:lstStyle>
            <a:lvl1pPr>
              <a:buNone/>
              <a:defRPr b="0" i="0">
                <a:latin typeface="Congenial" panose="02000503040000020004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14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73C724-4DA6-791B-7CB8-8E00AB7970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243942" y="-1894342"/>
            <a:ext cx="15766472" cy="122087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738724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ight bulb with a swirl of light&#10;&#10;AI-generated content may be incorrect.">
            <a:extLst>
              <a:ext uri="{FF2B5EF4-FFF2-40B4-BE49-F238E27FC236}">
                <a16:creationId xmlns:a16="http://schemas.microsoft.com/office/drawing/2014/main" id="{CCE49657-618D-005A-CAB2-9508C9BD19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09" y="4873688"/>
            <a:ext cx="2327456" cy="233491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BAEEFF6-A55B-C614-F62F-C7C2021B2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71055" y="969619"/>
            <a:ext cx="13134110" cy="463424"/>
          </a:xfrm>
          <a:prstGeom prst="roundRect">
            <a:avLst/>
          </a:prstGeom>
          <a:gradFill flip="none" rotWithShape="1">
            <a:gsLst>
              <a:gs pos="7000">
                <a:srgbClr val="2E8E91">
                  <a:lumMod val="0"/>
                </a:srgbClr>
              </a:gs>
              <a:gs pos="32000">
                <a:srgbClr val="94C895"/>
              </a:gs>
              <a:gs pos="74000">
                <a:srgbClr val="94C895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B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FB6229-32AE-6FEC-AFDE-81A1BE432F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0" y="179874"/>
            <a:ext cx="12192000" cy="1325563"/>
          </a:xfrm>
          <a:ln w="0">
            <a:solidFill>
              <a:schemeClr val="tx1"/>
            </a:solidFill>
          </a:ln>
        </p:spPr>
        <p:txBody>
          <a:bodyPr/>
          <a:lstStyle>
            <a:lvl1pPr algn="ctr">
              <a:defRPr sz="6000" b="1" i="0">
                <a:ln w="0">
                  <a:solidFill>
                    <a:schemeClr val="tx1"/>
                  </a:solidFill>
                </a:ln>
                <a:solidFill>
                  <a:srgbClr val="FFEEAF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Franklin Gothic Heavy" panose="020B0603020102020204" pitchFamily="34" charset="0"/>
                <a:ea typeface="ADLaM Display" panose="02010000000000000000" pitchFamily="2" charset="77"/>
                <a:cs typeface="ADLaM Display" panose="02010000000000000000" pitchFamily="2" charset="77"/>
              </a:defRPr>
            </a:lvl1pPr>
          </a:lstStyle>
          <a:p>
            <a:r>
              <a:rPr lang="en-US" dirty="0"/>
              <a:t>Title / Section Header</a:t>
            </a: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1A35F814-B746-4BFD-3C4F-A4E2C38C60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8372" y="1505437"/>
            <a:ext cx="7294637" cy="5037254"/>
          </a:xfrm>
          <a:prstGeom prst="round2DiagRect">
            <a:avLst>
              <a:gd name="adj1" fmla="val 16667"/>
              <a:gd name="adj2" fmla="val 2704"/>
            </a:avLst>
          </a:prstGeom>
          <a:solidFill>
            <a:srgbClr val="94C895"/>
          </a:solidFill>
          <a:ln w="57150">
            <a:solidFill>
              <a:srgbClr val="FFC000"/>
            </a:solidFill>
          </a:ln>
          <a:effectLst>
            <a:glow rad="497022">
              <a:schemeClr val="accent3">
                <a:satMod val="175000"/>
                <a:alpha val="51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8B1992-F990-AC4E-0B60-010D3C3C5C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884991" y="1796490"/>
            <a:ext cx="6211547" cy="4544672"/>
          </a:xfrm>
        </p:spPr>
        <p:txBody>
          <a:bodyPr/>
          <a:lstStyle>
            <a:lvl1pPr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</a:t>
            </a:r>
          </a:p>
        </p:txBody>
      </p:sp>
    </p:spTree>
    <p:extLst>
      <p:ext uri="{BB962C8B-B14F-4D97-AF65-F5344CB8AC3E}">
        <p14:creationId xmlns:p14="http://schemas.microsoft.com/office/powerpoint/2010/main" val="2665223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E928E7-30D6-FB98-25DE-AFD7668E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442D0-9CD6-8F3C-D581-FB53AE8B9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6E78B-3290-1C13-2D00-9EC81AA35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B56FD-8FA5-9445-B725-03D5818D7EB9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B7C-917D-8A8E-03E5-2C4143F9D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7BA96-8314-DBE5-D9F7-42E720371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D8F06B-975F-5F42-8434-C403B4685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8" r:id="rId4"/>
    <p:sldLayoutId id="2147483664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853C8-F0D9-B3BD-9AA8-73425F6B0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3265-4098-706A-FF2C-6377E9FDD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Name of the session/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614C-2D0A-D6D1-26B4-19AF17C79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First Last,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41326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F6E6C4-DD55-24B8-F9E2-9F7F96C4A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6C37D-27D4-19F5-3B46-44E56148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Section Slide</a:t>
            </a:r>
          </a:p>
        </p:txBody>
      </p:sp>
    </p:spTree>
    <p:extLst>
      <p:ext uri="{BB962C8B-B14F-4D97-AF65-F5344CB8AC3E}">
        <p14:creationId xmlns:p14="http://schemas.microsoft.com/office/powerpoint/2010/main" val="150596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D251199-5E02-7D58-CD03-B412C6264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A8B94-A44C-3F80-79DE-34B2FB355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 Section Slide</a:t>
            </a:r>
          </a:p>
        </p:txBody>
      </p:sp>
    </p:spTree>
    <p:extLst>
      <p:ext uri="{BB962C8B-B14F-4D97-AF65-F5344CB8AC3E}">
        <p14:creationId xmlns:p14="http://schemas.microsoft.com/office/powerpoint/2010/main" val="91812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C63FE-6C97-F1DF-ADA7-6A733BFE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Section Slide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63D4C-D696-2147-37E4-E615D2D1C7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7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B2A535-D5CC-4C91-C84A-2858552454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A867-1AD8-D535-5DCC-C95741A8E7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C558CD-3D13-F2CC-3EC5-3D39AAF8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Section Slide</a:t>
            </a:r>
          </a:p>
        </p:txBody>
      </p:sp>
    </p:spTree>
    <p:extLst>
      <p:ext uri="{BB962C8B-B14F-4D97-AF65-F5344CB8AC3E}">
        <p14:creationId xmlns:p14="http://schemas.microsoft.com/office/powerpoint/2010/main" val="207676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BBD174-9C4D-D765-0EE3-42094E2E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endParaRPr lang="en-US" sz="6600" b="1" dirty="0"/>
          </a:p>
          <a:p>
            <a:pPr marL="0" indent="0" algn="ctr">
              <a:buNone/>
            </a:pPr>
            <a:r>
              <a:rPr lang="en-US" sz="6600" b="1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5501818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FFE4C95FF11479EF80C9D4DA01FA1" ma:contentTypeVersion="17" ma:contentTypeDescription="Create a new document." ma:contentTypeScope="" ma:versionID="6eb88864c3d863b2bf34cc611fe68bdc">
  <xsd:schema xmlns:xsd="http://www.w3.org/2001/XMLSchema" xmlns:xs="http://www.w3.org/2001/XMLSchema" xmlns:p="http://schemas.microsoft.com/office/2006/metadata/properties" xmlns:ns2="1c6cb2a3-0935-49f2-9aaa-d17c0b49e5b8" xmlns:ns3="e752fc1a-3363-4f31-ae99-74d4d29f6e67" targetNamespace="http://schemas.microsoft.com/office/2006/metadata/properties" ma:root="true" ma:fieldsID="170a14aae6ff7d80ca35c0969ebc59e9" ns2:_="" ns3:_="">
    <xsd:import namespace="1c6cb2a3-0935-49f2-9aaa-d17c0b49e5b8"/>
    <xsd:import namespace="e752fc1a-3363-4f31-ae99-74d4d29f6e6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Cre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cb2a3-0935-49f2-9aaa-d17c0b49e5b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8141d8c-7907-4dd1-8b40-8f202ff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Creation" ma:index="21" nillable="true" ma:displayName="Creation" ma:format="DateTime" ma:internalName="Creation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52fc1a-3363-4f31-ae99-74d4d29f6e6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382824f-1730-4d19-9108-0de59065231b}" ma:internalName="TaxCatchAll" ma:showField="CatchAllData" ma:web="e752fc1a-3363-4f31-ae99-74d4d29f6e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eation xmlns="1c6cb2a3-0935-49f2-9aaa-d17c0b49e5b8" xsi:nil="true"/>
    <lcf76f155ced4ddcb4097134ff3c332f xmlns="1c6cb2a3-0935-49f2-9aaa-d17c0b49e5b8">
      <Terms xmlns="http://schemas.microsoft.com/office/infopath/2007/PartnerControls"/>
    </lcf76f155ced4ddcb4097134ff3c332f>
    <TaxCatchAll xmlns="e752fc1a-3363-4f31-ae99-74d4d29f6e67" xsi:nil="true"/>
  </documentManagement>
</p:properties>
</file>

<file path=customXml/itemProps1.xml><?xml version="1.0" encoding="utf-8"?>
<ds:datastoreItem xmlns:ds="http://schemas.openxmlformats.org/officeDocument/2006/customXml" ds:itemID="{B2477569-6F60-45D7-96D1-CBC37CA036D3}"/>
</file>

<file path=customXml/itemProps2.xml><?xml version="1.0" encoding="utf-8"?>
<ds:datastoreItem xmlns:ds="http://schemas.openxmlformats.org/officeDocument/2006/customXml" ds:itemID="{221A0FDA-4B92-4011-97AB-D057CB5B23D7}"/>
</file>

<file path=customXml/itemProps3.xml><?xml version="1.0" encoding="utf-8"?>
<ds:datastoreItem xmlns:ds="http://schemas.openxmlformats.org/officeDocument/2006/customXml" ds:itemID="{169B6CE3-5AFE-465D-B573-F9B36DF0C81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25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Arial Narrow</vt:lpstr>
      <vt:lpstr>Congenial</vt:lpstr>
      <vt:lpstr>Franklin Gothic Heavy</vt:lpstr>
      <vt:lpstr>Custom Design</vt:lpstr>
      <vt:lpstr>Name of the session/ presentation</vt:lpstr>
      <vt:lpstr>Open Section Slide</vt:lpstr>
      <vt:lpstr>PowerPoint Presentation</vt:lpstr>
      <vt:lpstr>Single Section Slide </vt:lpstr>
      <vt:lpstr>Double Section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Rickenbach</dc:creator>
  <cp:lastModifiedBy>Fran Rickenbach</cp:lastModifiedBy>
  <cp:revision>15</cp:revision>
  <dcterms:created xsi:type="dcterms:W3CDTF">2025-11-20T13:51:46Z</dcterms:created>
  <dcterms:modified xsi:type="dcterms:W3CDTF">2025-12-02T17:28:31Z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0x01010064FFFE4C95FF11479EF80C9D4DA01FA1</vt:lpwstr>
  </property>
</Properties>
</file>