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  <p:sldId id="258" r:id="rId3"/>
    <p:sldId id="256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AE2E"/>
    <a:srgbClr val="417A25"/>
    <a:srgbClr val="DAEBF0"/>
    <a:srgbClr val="D7E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9"/>
    <p:restoredTop sz="94718"/>
  </p:normalViewPr>
  <p:slideViewPr>
    <p:cSldViewPr snapToGrid="0" snapToObjects="1">
      <p:cViewPr varScale="1">
        <p:scale>
          <a:sx n="64" d="100"/>
          <a:sy n="64" d="100"/>
        </p:scale>
        <p:origin x="10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D255CD-A1BE-3C49-B188-4B185C305C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13" r="2281" b="1042"/>
          <a:stretch/>
        </p:blipFill>
        <p:spPr>
          <a:xfrm>
            <a:off x="209550" y="209550"/>
            <a:ext cx="11772900" cy="6438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916CF3-277E-B441-A55E-40FE34AB5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1665"/>
            <a:ext cx="9144000" cy="2261339"/>
          </a:xfrm>
        </p:spPr>
        <p:txBody>
          <a:bodyPr anchor="b" anchorCtr="0">
            <a:normAutofit/>
          </a:bodyPr>
          <a:lstStyle>
            <a:lvl1pPr algn="l">
              <a:defRPr sz="48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06B08E-4762-E14C-98F4-ED87C4E3B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0654"/>
            <a:ext cx="9144000" cy="1083381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C21621-98CB-BB41-8DE1-00CF2E688E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925" y="5645696"/>
            <a:ext cx="1457871" cy="83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D255CD-A1BE-3C49-B188-4B185C305C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13" r="2281" b="1042"/>
          <a:stretch/>
        </p:blipFill>
        <p:spPr>
          <a:xfrm>
            <a:off x="209550" y="209550"/>
            <a:ext cx="11772900" cy="6438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916CF3-277E-B441-A55E-40FE34AB5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9548"/>
            <a:ext cx="9144000" cy="2353456"/>
          </a:xfrm>
        </p:spPr>
        <p:txBody>
          <a:bodyPr anchor="b" anchorCtr="0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06B08E-4762-E14C-98F4-ED87C4E3B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0655"/>
            <a:ext cx="9144000" cy="1083381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C21621-98CB-BB41-8DE1-00CF2E688E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925" y="5645696"/>
            <a:ext cx="1457871" cy="83536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639C1FC-D813-0247-8601-C73169653B0F}"/>
              </a:ext>
            </a:extLst>
          </p:cNvPr>
          <p:cNvSpPr txBox="1">
            <a:spLocks/>
          </p:cNvSpPr>
          <p:nvPr userDrawn="1"/>
        </p:nvSpPr>
        <p:spPr>
          <a:xfrm>
            <a:off x="1448170" y="5904727"/>
            <a:ext cx="4819336" cy="3416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400" b="1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="1" i="0" kern="12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Cultivate and Nurture Your Dialysis Career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C93800-BAA8-9B49-8A34-74DE86EBC7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b="21717"/>
          <a:stretch/>
        </p:blipFill>
        <p:spPr>
          <a:xfrm rot="20589110">
            <a:off x="457765" y="5700695"/>
            <a:ext cx="1238620" cy="109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289172F-3539-3D40-85A4-138F01D7EC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28" r="2666" b="955"/>
          <a:stretch/>
        </p:blipFill>
        <p:spPr>
          <a:xfrm>
            <a:off x="209550" y="209550"/>
            <a:ext cx="11772900" cy="6438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67356E-C922-B140-AFBE-DA4657128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18867"/>
            <a:ext cx="9294055" cy="26241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1B45C-EC5C-B146-AFE6-C418ABA37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3220654"/>
            <a:ext cx="9294055" cy="1083381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3A84B-D956-E34D-985D-72A423CF61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925" y="5645696"/>
            <a:ext cx="1457871" cy="83536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806FEEDF-C908-5E44-98EA-9378031A29A6}"/>
              </a:ext>
            </a:extLst>
          </p:cNvPr>
          <p:cNvSpPr txBox="1">
            <a:spLocks/>
          </p:cNvSpPr>
          <p:nvPr userDrawn="1"/>
        </p:nvSpPr>
        <p:spPr>
          <a:xfrm>
            <a:off x="1448170" y="5904727"/>
            <a:ext cx="4819336" cy="3416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400" b="1" i="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="1" i="0" kern="1200" dirty="0">
                <a:solidFill>
                  <a:srgbClr val="61AE2E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Cultivate and Nurture Your Dialysis Career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CDCEF2-EDD9-5D4C-956B-A099BF8484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b="21717"/>
          <a:stretch/>
        </p:blipFill>
        <p:spPr>
          <a:xfrm rot="20589110">
            <a:off x="457765" y="5700695"/>
            <a:ext cx="1238620" cy="109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289172F-3539-3D40-85A4-138F01D7EC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228" r="2666" b="955"/>
          <a:stretch/>
        </p:blipFill>
        <p:spPr>
          <a:xfrm>
            <a:off x="209550" y="209550"/>
            <a:ext cx="11772900" cy="6438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67356E-C922-B140-AFBE-DA4657128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18867"/>
            <a:ext cx="9294055" cy="26241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1B45C-EC5C-B146-AFE6-C418ABA37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3220654"/>
            <a:ext cx="9294055" cy="1083381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3A84B-D956-E34D-985D-72A423CF61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925" y="5645696"/>
            <a:ext cx="1457871" cy="83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4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BDAD296-2F03-7746-8E88-B4BE7A62FC5E}"/>
              </a:ext>
            </a:extLst>
          </p:cNvPr>
          <p:cNvSpPr/>
          <p:nvPr userDrawn="1"/>
        </p:nvSpPr>
        <p:spPr>
          <a:xfrm>
            <a:off x="209550" y="202055"/>
            <a:ext cx="11772900" cy="6438900"/>
          </a:xfrm>
          <a:prstGeom prst="rect">
            <a:avLst/>
          </a:prstGeom>
          <a:gradFill>
            <a:gsLst>
              <a:gs pos="0">
                <a:srgbClr val="DAEBF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2C24C-C11C-0841-92AE-FC4BA9DFC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02114-1545-6149-ABEC-35283637A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943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BDA1B38-E83E-AF4E-83E9-BD8A6249150E}"/>
              </a:ext>
            </a:extLst>
          </p:cNvPr>
          <p:cNvSpPr/>
          <p:nvPr userDrawn="1"/>
        </p:nvSpPr>
        <p:spPr>
          <a:xfrm>
            <a:off x="209550" y="202055"/>
            <a:ext cx="11772900" cy="6438900"/>
          </a:xfrm>
          <a:prstGeom prst="rect">
            <a:avLst/>
          </a:prstGeom>
          <a:gradFill>
            <a:gsLst>
              <a:gs pos="0">
                <a:srgbClr val="DAEBF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DE16E2-C4C8-5D44-ACE8-EB65E7E7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828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19733-46AF-FF4D-BF4F-C9AF3F4C7BC9}"/>
              </a:ext>
            </a:extLst>
          </p:cNvPr>
          <p:cNvSpPr/>
          <p:nvPr userDrawn="1"/>
        </p:nvSpPr>
        <p:spPr>
          <a:xfrm>
            <a:off x="209550" y="202055"/>
            <a:ext cx="11772900" cy="6438900"/>
          </a:xfrm>
          <a:prstGeom prst="rect">
            <a:avLst/>
          </a:prstGeom>
          <a:gradFill>
            <a:gsLst>
              <a:gs pos="0">
                <a:srgbClr val="DAEBF0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5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71A4C-B71E-B04B-8AC6-21D370418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006" y="365125"/>
            <a:ext cx="107859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01B4A-49DA-6143-8BF9-3744C00F1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006" y="1825625"/>
            <a:ext cx="107859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A86B7-AF7B-DB42-8F94-26BAA0270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8128" y="6302384"/>
            <a:ext cx="2299531" cy="13849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fld id="{691C6049-FF64-A94F-9B1D-95D996708E7A}" type="datetimeFigureOut">
              <a:rPr lang="en-US" smtClean="0"/>
              <a:pPr/>
              <a:t>9/10/2021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D27DFD-BF9F-4443-BD83-6D5F82C9E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02384"/>
            <a:ext cx="4114800" cy="13849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851F8-CBAB-C64B-99CE-901500322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3006" y="6302384"/>
            <a:ext cx="336847" cy="138499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900" b="1" i="0">
                <a:solidFill>
                  <a:schemeClr val="accent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l"/>
            <a:fld id="{C0C88D7B-99F3-4946-B524-B1FCEC68C75E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08E52A8-D1A2-4942-BF85-EC976CB31A6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290925" y="5645696"/>
            <a:ext cx="1457871" cy="83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7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4" r:id="rId2"/>
    <p:sldLayoutId id="2147483699" r:id="rId3"/>
    <p:sldLayoutId id="2147483705" r:id="rId4"/>
    <p:sldLayoutId id="2147483698" r:id="rId5"/>
    <p:sldLayoutId id="2147483702" r:id="rId6"/>
    <p:sldLayoutId id="214748370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accent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32" userDrawn="1">
          <p15:clr>
            <a:srgbClr val="A4A3A4"/>
          </p15:clr>
        </p15:guide>
        <p15:guide id="4" orient="horz" pos="4188" userDrawn="1">
          <p15:clr>
            <a:srgbClr val="A4A3A4"/>
          </p15:clr>
        </p15:guide>
        <p15:guide id="5" pos="132" userDrawn="1">
          <p15:clr>
            <a:srgbClr val="A4A3A4"/>
          </p15:clr>
        </p15:guide>
        <p15:guide id="6" pos="7548" userDrawn="1">
          <p15:clr>
            <a:srgbClr val="A4A3A4"/>
          </p15:clr>
        </p15:guide>
        <p15:guide id="7" orient="horz" pos="2335" userDrawn="1">
          <p15:clr>
            <a:srgbClr val="5ACBF0"/>
          </p15:clr>
        </p15:guide>
        <p15:guide id="8" orient="horz" pos="682" userDrawn="1">
          <p15:clr>
            <a:srgbClr val="5ACBF0"/>
          </p15:clr>
        </p15:guide>
        <p15:guide id="9" orient="horz" pos="288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40AB-586F-2B4F-9847-F71CD2BA92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Slide Dark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006B00-9446-8845-B70B-9054CFBCC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Text</a:t>
            </a:r>
          </a:p>
        </p:txBody>
      </p:sp>
    </p:spTree>
    <p:extLst>
      <p:ext uri="{BB962C8B-B14F-4D97-AF65-F5344CB8AC3E}">
        <p14:creationId xmlns:p14="http://schemas.microsoft.com/office/powerpoint/2010/main" val="115657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77298-D0B0-E648-9464-9B6FDA37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Slide Light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AC986-8117-1047-86FF-CD8314F540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 text</a:t>
            </a:r>
          </a:p>
        </p:txBody>
      </p:sp>
    </p:spTree>
    <p:extLst>
      <p:ext uri="{BB962C8B-B14F-4D97-AF65-F5344CB8AC3E}">
        <p14:creationId xmlns:p14="http://schemas.microsoft.com/office/powerpoint/2010/main" val="340011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40AB-586F-2B4F-9847-F71CD2BA92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Divider Slide Dark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006B00-9446-8845-B70B-9054CFBCC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Text</a:t>
            </a:r>
          </a:p>
        </p:txBody>
      </p:sp>
    </p:spTree>
    <p:extLst>
      <p:ext uri="{BB962C8B-B14F-4D97-AF65-F5344CB8AC3E}">
        <p14:creationId xmlns:p14="http://schemas.microsoft.com/office/powerpoint/2010/main" val="196351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77298-D0B0-E648-9464-9B6FDA37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Divider Slide Light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AC986-8117-1047-86FF-CD8314F540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 text</a:t>
            </a:r>
          </a:p>
        </p:txBody>
      </p:sp>
    </p:spTree>
    <p:extLst>
      <p:ext uri="{BB962C8B-B14F-4D97-AF65-F5344CB8AC3E}">
        <p14:creationId xmlns:p14="http://schemas.microsoft.com/office/powerpoint/2010/main" val="371765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1B5F-827E-BB49-97AF-8E2E52CD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slide header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4411E-8E94-6348-85BD-3D2065D3F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Body text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Bullet one</a:t>
            </a:r>
          </a:p>
          <a:p>
            <a:pPr lvl="1"/>
            <a:r>
              <a:rPr lang="en-US" dirty="0" err="1"/>
              <a:t>Subbullet</a:t>
            </a:r>
            <a:r>
              <a:rPr lang="en-US" dirty="0"/>
              <a:t> one</a:t>
            </a:r>
          </a:p>
          <a:p>
            <a:pPr lvl="2"/>
            <a:r>
              <a:rPr lang="en-US" dirty="0" err="1"/>
              <a:t>Subbullet</a:t>
            </a:r>
            <a:r>
              <a:rPr lang="en-US" dirty="0"/>
              <a:t> two</a:t>
            </a:r>
          </a:p>
        </p:txBody>
      </p:sp>
    </p:spTree>
    <p:extLst>
      <p:ext uri="{BB962C8B-B14F-4D97-AF65-F5344CB8AC3E}">
        <p14:creationId xmlns:p14="http://schemas.microsoft.com/office/powerpoint/2010/main" val="1138960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TX22">
      <a:dk1>
        <a:srgbClr val="000000"/>
      </a:dk1>
      <a:lt1>
        <a:srgbClr val="FFFFFF"/>
      </a:lt1>
      <a:dk2>
        <a:srgbClr val="1E475E"/>
      </a:dk2>
      <a:lt2>
        <a:srgbClr val="E7E6E6"/>
      </a:lt2>
      <a:accent1>
        <a:srgbClr val="2B748D"/>
      </a:accent1>
      <a:accent2>
        <a:srgbClr val="3290AB"/>
      </a:accent2>
      <a:accent3>
        <a:srgbClr val="7EBE41"/>
      </a:accent3>
      <a:accent4>
        <a:srgbClr val="EAEB38"/>
      </a:accent4>
      <a:accent5>
        <a:srgbClr val="992C54"/>
      </a:accent5>
      <a:accent6>
        <a:srgbClr val="0DB9DD"/>
      </a:accent6>
      <a:hlink>
        <a:srgbClr val="3290AB"/>
      </a:hlink>
      <a:folHlink>
        <a:srgbClr val="982B5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32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Title Slide Dark</vt:lpstr>
      <vt:lpstr>Title Slide Light</vt:lpstr>
      <vt:lpstr>Divider Slide Dark</vt:lpstr>
      <vt:lpstr>Divider Slide Light</vt:lpstr>
      <vt:lpstr>Content slide header 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Brown</dc:creator>
  <cp:lastModifiedBy>Fran Rickenbach</cp:lastModifiedBy>
  <cp:revision>5</cp:revision>
  <dcterms:created xsi:type="dcterms:W3CDTF">2021-09-08T16:24:32Z</dcterms:created>
  <dcterms:modified xsi:type="dcterms:W3CDTF">2021-09-10T17:35:34Z</dcterms:modified>
</cp:coreProperties>
</file>