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4FC"/>
    <a:srgbClr val="E1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9" autoAdjust="0"/>
    <p:restoredTop sz="94660"/>
  </p:normalViewPr>
  <p:slideViewPr>
    <p:cSldViewPr snapToGrid="0">
      <p:cViewPr>
        <p:scale>
          <a:sx n="155" d="100"/>
          <a:sy n="155" d="100"/>
        </p:scale>
        <p:origin x="4192" y="2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2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C636ED-6DCE-605E-9153-B66999614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27526" r="48"/>
          <a:stretch/>
        </p:blipFill>
        <p:spPr>
          <a:xfrm>
            <a:off x="0" y="-1"/>
            <a:ext cx="5309374" cy="48945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EA4AE-CC21-8E20-B786-E3914337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A6D03-3AA8-6632-0795-FBBD6CF3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5FB1-1AB9-3A56-88F9-12B1E870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85E15-5683-C4E8-BEA3-96178BC70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5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A4FA7-4FD8-2B1A-04C4-C65A98C91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236" y="22352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01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2D8C-76E8-6672-5567-0B48F54C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67BD7-6092-DFAF-3BDB-AA410C9B5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DE52-614D-8BBF-B0AE-9EF75527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16C94-DDDC-0379-7442-77CA6E08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CCC03-8AF3-889A-C4EC-91E8728A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6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C8416-8144-FB5A-7D6F-877D187FB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70D24-6EC1-FF34-3421-41C08DBB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BDB6-B4BF-CCC7-A882-1655AF16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E6C39-52AA-4E01-D2D6-EF19EBD2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0828-E74D-645E-BE68-0F7A33FE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7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C3F3-D846-0183-0D1A-94ED8455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874C-E3BD-8D47-FFD3-64ED3FFC2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54855-9DCB-6AF0-3F27-18A2E71D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EE4DC-F010-C151-0A6F-3765E71A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4F24E-8775-FA33-72F5-898B0925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chemeClr val="tx2">
                <a:lumMod val="7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333D2D-B3F2-0346-9EA7-3042BC903A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27526" r="48"/>
          <a:stretch/>
        </p:blipFill>
        <p:spPr>
          <a:xfrm>
            <a:off x="0" y="-1"/>
            <a:ext cx="5309374" cy="4894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1B3CC2-49BD-36BD-4B44-78CFA2A0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071B0-649A-CF60-2F8A-24B03DA6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7900A-AD78-D1B4-FF42-426400E2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6F9D-9162-7C88-132E-EF73843F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2D92D-4B23-0AC3-78DD-015E9C54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863A-679C-9F37-87CE-BB1453E3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4900-F60B-0A3E-7C45-EBC1EDF5F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65846-3C46-AD65-02AA-EA3922400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9CFB7-596F-D533-53DE-601C578A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3A1C2-9B49-DAF3-E782-BA14D510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53A75-E45A-7815-A439-7AE01FF4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AFB2-0AF6-15D6-0DE5-E2225F41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504E9-5BDE-9383-E166-E02DEB55D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8EEFA-00DE-739F-E3E8-1F9AD35D0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6E5C8-4878-8CA2-3BE7-59258810C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E4D83-D71C-0B14-F76A-10327EEC9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8B6033-2045-94E2-B4CD-0B9F11FC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EBC28-2527-AFB9-FDAF-E320B99D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794CB-B169-BB8C-BF12-FB5CF3F4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1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33A4-59ED-6110-7390-698A03DD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F1333-20DD-4865-B112-6C27EB4E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8C7CA-F749-13C3-2645-B9B590DD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2E1F1-9477-9C98-7BB5-5289F54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9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E81C3-392E-48D8-B672-B4CF201A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03ABF-8D95-F0B1-F875-CFB2A592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1DB30-2BB0-89A2-98C7-B1393FAD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DF6D-F569-B8E5-4F60-358FB681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A3D0D-CE76-9B80-AB46-2806E37AE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A9258-1473-514B-3E04-96599C683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08FDB-DBE3-081F-9711-E93F6D40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D1D83-1B30-D78C-AAEA-30049F0E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8F779-D215-531C-F40B-68C60180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3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6BF5-5373-EBDC-85E1-6CAA6C49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03A60-D9C1-E2C2-7869-142A1EC0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2E3FC-ECA0-9461-BE3F-1FDF10AB0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36E09-4384-297C-D81F-74FE68A3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C3F14-C030-D616-A309-9C9B6BB8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CAEBE-0005-2406-3164-9E1BD169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0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D9382-4628-7E7E-25C8-ED228ED6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5EFD9-1873-7FDE-B3F5-D87E3368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A3384-EB61-6D82-5AD1-0547A3265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A96B8-2169-4269-9D86-3BA9B2CAE4B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C4A5A-F386-2C58-E0F4-AD14DCFEA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50C09-4F14-585D-BB7E-B1BE4BDCD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BE5DC-2B1E-4CFB-8CDC-751601BBAD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3000E6-47FC-751B-BB66-511CE1E144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5" y="5532437"/>
            <a:ext cx="235196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8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F19-29FE-F546-F2E3-6EE390EB9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Clarica Douglas Ajayi</a:t>
            </a:r>
            <a:br>
              <a:rPr lang="en-US" dirty="0"/>
            </a:br>
            <a:r>
              <a:rPr lang="en-US" b="1" dirty="0"/>
              <a:t>President</a:t>
            </a:r>
            <a:br>
              <a:rPr lang="en-US" dirty="0"/>
            </a:br>
            <a:r>
              <a:rPr lang="en-US" b="1" dirty="0"/>
              <a:t>2020 - 21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79ABA-828E-78DB-6F26-78E2C79EE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7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F19-29FE-F546-F2E3-6EE390EB9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Jim Curtis</a:t>
            </a:r>
            <a:br>
              <a:rPr lang="en-US" dirty="0"/>
            </a:br>
            <a:r>
              <a:rPr lang="en-US" b="1" dirty="0"/>
              <a:t>President</a:t>
            </a:r>
            <a:br>
              <a:rPr lang="en-US" dirty="0"/>
            </a:br>
            <a:r>
              <a:rPr lang="en-US" b="1" dirty="0"/>
              <a:t>1997 - 98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79ABA-828E-78DB-6F26-78E2C79EE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1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F19-29FE-F546-F2E3-6EE390EB9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Tim Dillon</a:t>
            </a:r>
            <a:br>
              <a:rPr lang="en-US" dirty="0"/>
            </a:br>
            <a:r>
              <a:rPr lang="en-US" b="1" dirty="0"/>
              <a:t>President</a:t>
            </a:r>
            <a:br>
              <a:rPr lang="en-US" dirty="0"/>
            </a:br>
            <a:r>
              <a:rPr lang="en-US" b="1" dirty="0"/>
              <a:t>2004 - 05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79ABA-828E-78DB-6F26-78E2C79EE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1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6932-59D4-CA37-75B6-F81D6732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0228C-19FA-2612-2C82-17A5B7BAD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9E46-226E-9A54-451D-83224282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C303A-3A25-6A5D-2795-F25FA2731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71940A4-418B-A74D-971F-0238A6302566}" vid="{90CFC8A4-529C-5B4D-A82D-873A6A4969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3023</TotalTime>
  <Words>25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Calibri</vt:lpstr>
      <vt:lpstr>Office Theme</vt:lpstr>
      <vt:lpstr>Clarica Douglas Ajayi President 2020 - 21</vt:lpstr>
      <vt:lpstr>Jim Curtis President 1997 - 98</vt:lpstr>
      <vt:lpstr>Tim Dillon President 2004 - 05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Brown</dc:creator>
  <cp:lastModifiedBy>Angela Brown</cp:lastModifiedBy>
  <cp:revision>4</cp:revision>
  <dcterms:created xsi:type="dcterms:W3CDTF">2022-11-16T18:51:39Z</dcterms:created>
  <dcterms:modified xsi:type="dcterms:W3CDTF">2023-02-21T21:59:57Z</dcterms:modified>
</cp:coreProperties>
</file>